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75" r:id="rId3"/>
    <p:sldId id="277" r:id="rId4"/>
    <p:sldId id="278" r:id="rId5"/>
    <p:sldId id="280" r:id="rId6"/>
    <p:sldId id="279" r:id="rId7"/>
    <p:sldId id="259" r:id="rId8"/>
    <p:sldId id="260" r:id="rId9"/>
    <p:sldId id="271" r:id="rId10"/>
    <p:sldId id="265" r:id="rId11"/>
    <p:sldId id="27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>
        <p:scale>
          <a:sx n="81" d="100"/>
          <a:sy n="81" d="100"/>
        </p:scale>
        <p:origin x="-9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CD9C4-04A0-4208-9571-FF0448D43098}" type="datetimeFigureOut">
              <a:rPr lang="en-US" smtClean="0"/>
              <a:t>10/27/2013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0D07B-7E10-4522-9AD9-04B8D01124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7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D07B-7E10-4522-9AD9-04B8D01124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5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D07B-7E10-4522-9AD9-04B8D01124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7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BED-44DB-45E3-BB95-2802C534625F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7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47DB-471A-4C0A-8774-47160DC14201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4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478E-3E91-46A1-9951-196235F70D40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0D72-0F5D-4602-A4F1-7CE39325BB7A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9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3A67-8EFD-4457-AFF6-DB0C9E08CF1C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8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643-80D6-4ED5-A3EF-9BBF2D193CA6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3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952B-6CD9-4FD4-8FD0-BE77FD483127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0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65F6-6B09-46F7-9940-B10C5251090D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5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82C7-0B46-45D0-AAF1-E61FCEFC0B46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3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FD76-5EE0-4049-9868-D456CA3F5A98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5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8253-3B5B-4F98-8AD8-0D6F2BA51DB2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9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0785-E056-43C4-9143-86768A90784D}" type="datetime1">
              <a:rPr lang="en-US" smtClean="0"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5718-3A04-441A-A007-97960C539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4854"/>
          </a:xfrm>
        </p:spPr>
        <p:txBody>
          <a:bodyPr anchor="t">
            <a:noAutofit/>
          </a:bodyPr>
          <a:lstStyle/>
          <a:p>
            <a:r>
              <a:rPr lang="en-US" sz="4500" dirty="0" smtClean="0">
                <a:latin typeface="Arial Black" panose="020B0A04020102020204" pitchFamily="34" charset="0"/>
              </a:rPr>
              <a:t>Fukushima Nuclear Disaster</a:t>
            </a:r>
            <a:endParaRPr lang="en-US" sz="45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59038"/>
            <a:ext cx="9144000" cy="29080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Moneer Aljawad, Abdulrahman Alshodokhi, Jericho Alves,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Daniel Chief, Benjamin Kurtz, Travis Moore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16, 2013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Conclusion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 leading to the disaster: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Incorrect execution of construction plans.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plant was under-designed to withstand tidal levels.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TEPCO ethically ignored numerous safety regulations.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Only the tsunami damaged the plant.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Overheating lead to nuclear meltdown, hydrogen explosions, and current radioactive waste leakage.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Future Solutions;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 must be strictly applied to prevent incidents in the future that are based upon location, safety precautions, and failure plans.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References: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Fukushima Accident 2011.”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World-Nuclear Association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N.P., 9 Sept. 2013 Web. 16 Sept. 2013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"Fukushima Accident Analysis Report."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Tokyo Electric Power Company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N.p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., 20 June 2012. Web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/>
              <a:t>“Fukushima Daiichi Nuclear Disaster.” </a:t>
            </a:r>
            <a:r>
              <a:rPr lang="en-US" i="1" dirty="0"/>
              <a:t>Wikipedia. </a:t>
            </a:r>
            <a:r>
              <a:rPr lang="en-US" dirty="0"/>
              <a:t>N.P., Web 16 Sept. </a:t>
            </a:r>
            <a:r>
              <a:rPr lang="en-US" dirty="0" smtClean="0"/>
              <a:t>2013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Kitamura, Makiko. "Full original Development Fukushima accident, 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alarm NRC is it 20 years ago."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Bloomberg JP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N.p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., 16 Mar. 2011. Web. 16 Sept. 2013.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Stabilisation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Fukushima Daiichi." 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Stabilisation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at Fukushima Daiichi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World Nuclear News, 20 Mar. 2011. Web. 16 Sept. 2013.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Any Questions or Comments?</a:t>
            </a:r>
            <a:endParaRPr lang="en-US" sz="4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Overview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Information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isaster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Fukushima Daiichi Power Plant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TEPCO’s Safety and Ethical Decisions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ews?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Prevention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Future Prevention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Fukushima Daiichi Power Plant Disaster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Took Place On: March 11th 2013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Where: Fukushima Daiichi Power Plant in Okuma, Japan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Cause: The Tohoku earthquake and resulting tsunami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Happened: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Damage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only suffered from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Lower levels of plant were flooded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Reactors 1, 2, and 3 melted down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Hydrogen explosions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20km evacuations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37" y="3483779"/>
            <a:ext cx="3877802" cy="2583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19460" y="6183867"/>
            <a:ext cx="136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(Wikipedia)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Background about Fukushima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360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Fukushima Power Plant is run by the Tokyo Electric Power Company (TEPCO).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boiling water nuclear power plant began operation in 1971.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Plant is 3.5 million square meters and consists of 6 reactors.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Uranium dioxide sintered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ellets as fuel source.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Max Capacity: 4,696 MW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Capacity: 29891 GW-h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Power Plant generates 27% of TEPCO’s nuclear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Background about Fukushima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360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initial construction,1966, the Isolation Condensing System (ICS) was changed from the original plans and merged with another system.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1991 one of the backup power supply generators was flooded due to a cooling system leak.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Ethical Decisions By TEPCO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TEPCO was a party in multiple scandals about inspections and safety regulations being falsified.</a:t>
            </a:r>
          </a:p>
          <a:p>
            <a:r>
              <a:rPr lang="en-US" dirty="0" smtClean="0"/>
              <a:t>In 2008 the International Atomic Energy Agency warned that the plant’s safety guidelines were outdated, TEPCO made no changes.</a:t>
            </a:r>
          </a:p>
          <a:p>
            <a:r>
              <a:rPr lang="en-US" dirty="0" smtClean="0"/>
              <a:t>TEPCO’s own safety inquiry lead to a discovery that the plant could not withstand a 10m tsunami wave, again no action taken.</a:t>
            </a:r>
          </a:p>
          <a:p>
            <a:r>
              <a:rPr lang="en-US" dirty="0" smtClean="0"/>
              <a:t>Warnings from US Nuclear Regulatory Commission and Industrial Safety Agency were neglected for back-up power.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Why is it still in the news?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Improper Storage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Tropical Storm Man-yi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Risk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 Olympics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146" y="1690688"/>
            <a:ext cx="5651482" cy="33226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49907" y="5169766"/>
            <a:ext cx="144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(Wikipedia)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if it happens in the U.S</a:t>
            </a:r>
            <a:r>
              <a:rPr lang="en-US" dirty="0" smtClean="0">
                <a:latin typeface="Arial Black" panose="020B0A04020102020204" pitchFamily="34" charset="0"/>
              </a:rPr>
              <a:t>.?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Lessons from Fukushima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 Nuclear Regulatory Commission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Future Preventions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Nuclear reactors must be away from towns and villages.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nuclear area must be geographically stable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need for appropriate cooling systems to avoid potential meltdowns.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reactor must have at least three days backup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batteries.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need for further rules and regulations regarding the safety systems in place in all nuclear power plants.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5718-3A04-441A-A007-97960C5395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531</Words>
  <Application>Microsoft Office PowerPoint</Application>
  <PresentationFormat>Custom</PresentationFormat>
  <Paragraphs>88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Fukushima Nuclear Disaster</vt:lpstr>
      <vt:lpstr>Overview</vt:lpstr>
      <vt:lpstr>Fukushima Daiichi Power Plant Disaster</vt:lpstr>
      <vt:lpstr>Background about Fukushima</vt:lpstr>
      <vt:lpstr>Background about Fukushima</vt:lpstr>
      <vt:lpstr>Ethical Decisions By TEPCO</vt:lpstr>
      <vt:lpstr>Why is it still in the news?</vt:lpstr>
      <vt:lpstr>What if it happens in the U.S.?</vt:lpstr>
      <vt:lpstr>Future Preventions</vt:lpstr>
      <vt:lpstr>Conclusion</vt:lpstr>
      <vt:lpstr>References:</vt:lpstr>
      <vt:lpstr>Any Questions or Comments?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still in the news?</dc:title>
  <dc:creator>Daniel Chief</dc:creator>
  <cp:lastModifiedBy>Ben</cp:lastModifiedBy>
  <cp:revision>28</cp:revision>
  <dcterms:created xsi:type="dcterms:W3CDTF">2013-09-16T19:55:02Z</dcterms:created>
  <dcterms:modified xsi:type="dcterms:W3CDTF">2013-10-28T04:44:33Z</dcterms:modified>
</cp:coreProperties>
</file>